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0"/>
  </p:notesMasterIdLst>
  <p:sldIdLst>
    <p:sldId id="309" r:id="rId5"/>
    <p:sldId id="323" r:id="rId6"/>
    <p:sldId id="312" r:id="rId7"/>
    <p:sldId id="324" r:id="rId8"/>
    <p:sldId id="314" r:id="rId9"/>
  </p:sldIdLst>
  <p:sldSz cx="12192000" cy="6858000"/>
  <p:notesSz cx="7019925" cy="93059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userDrawn="1">
          <p15:clr>
            <a:srgbClr val="A4A3A4"/>
          </p15:clr>
        </p15:guide>
        <p15:guide id="7" orient="horz" pos="4320" userDrawn="1">
          <p15:clr>
            <a:srgbClr val="A4A3A4"/>
          </p15:clr>
        </p15:guide>
        <p15:guide id="8" pos="120" userDrawn="1">
          <p15:clr>
            <a:srgbClr val="A4A3A4"/>
          </p15:clr>
        </p15:guide>
        <p15:guide id="9" pos="7560" userDrawn="1">
          <p15:clr>
            <a:srgbClr val="A4A3A4"/>
          </p15:clr>
        </p15:guide>
        <p15:guide id="10" orient="horz" pos="3456" userDrawn="1">
          <p15:clr>
            <a:srgbClr val="A4A3A4"/>
          </p15:clr>
        </p15:guide>
        <p15:guide id="11" orient="horz" pos="2592" userDrawn="1">
          <p15:clr>
            <a:srgbClr val="A4A3A4"/>
          </p15:clr>
        </p15:guide>
        <p15:guide id="12" orient="horz" pos="1728" userDrawn="1">
          <p15:clr>
            <a:srgbClr val="A4A3A4"/>
          </p15:clr>
        </p15:guide>
        <p15:guide id="13" orient="horz" pos="864" userDrawn="1">
          <p15:clr>
            <a:srgbClr val="A4A3A4"/>
          </p15:clr>
        </p15:guide>
        <p15:guide id="14" orient="horz" pos="3888" userDrawn="1">
          <p15:clr>
            <a:srgbClr val="A4A3A4"/>
          </p15:clr>
        </p15:guide>
        <p15:guide id="15" orient="horz" pos="3024" userDrawn="1">
          <p15:clr>
            <a:srgbClr val="A4A3A4"/>
          </p15:clr>
        </p15:guide>
        <p15:guide id="16" orient="horz" pos="2160" userDrawn="1">
          <p15:clr>
            <a:srgbClr val="A4A3A4"/>
          </p15:clr>
        </p15:guide>
        <p15:guide id="17" orient="horz" pos="1296" userDrawn="1">
          <p15:clr>
            <a:srgbClr val="A4A3A4"/>
          </p15:clr>
        </p15:guide>
        <p15:guide id="18" orient="horz" pos="432" userDrawn="1">
          <p15:clr>
            <a:srgbClr val="A4A3A4"/>
          </p15:clr>
        </p15:guide>
        <p15:guide id="19" userDrawn="1">
          <p15:clr>
            <a:srgbClr val="A4A3A4"/>
          </p15:clr>
        </p15:guide>
        <p15:guide id="20" pos="7680" userDrawn="1">
          <p15:clr>
            <a:srgbClr val="A4A3A4"/>
          </p15:clr>
        </p15:guide>
        <p15:guide id="21" pos="1920" userDrawn="1">
          <p15:clr>
            <a:srgbClr val="A4A3A4"/>
          </p15:clr>
        </p15:guide>
        <p15:guide id="22" pos="3840" userDrawn="1">
          <p15:clr>
            <a:srgbClr val="A4A3A4"/>
          </p15:clr>
        </p15:guide>
        <p15:guide id="23" pos="5760" userDrawn="1">
          <p15:clr>
            <a:srgbClr val="A4A3A4"/>
          </p15:clr>
        </p15:guide>
        <p15:guide id="24" pos="960" userDrawn="1">
          <p15:clr>
            <a:srgbClr val="A4A3A4"/>
          </p15:clr>
        </p15:guide>
        <p15:guide id="25" pos="2880" userDrawn="1">
          <p15:clr>
            <a:srgbClr val="A4A3A4"/>
          </p15:clr>
        </p15:guide>
        <p15:guide id="26" pos="4800" userDrawn="1">
          <p15:clr>
            <a:srgbClr val="A4A3A4"/>
          </p15:clr>
        </p15:guide>
        <p15:guide id="27" pos="6720" userDrawn="1">
          <p15:clr>
            <a:srgbClr val="A4A3A4"/>
          </p15:clr>
        </p15:guide>
        <p15:guide id="28" pos="1440" userDrawn="1">
          <p15:clr>
            <a:srgbClr val="A4A3A4"/>
          </p15:clr>
        </p15:guide>
        <p15:guide id="29" pos="480" userDrawn="1">
          <p15:clr>
            <a:srgbClr val="A4A3A4"/>
          </p15:clr>
        </p15:guide>
        <p15:guide id="30" pos="2400" userDrawn="1">
          <p15:clr>
            <a:srgbClr val="A4A3A4"/>
          </p15:clr>
        </p15:guide>
        <p15:guide id="31" pos="3360" userDrawn="1">
          <p15:clr>
            <a:srgbClr val="A4A3A4"/>
          </p15:clr>
        </p15:guide>
        <p15:guide id="32" pos="4320" userDrawn="1">
          <p15:clr>
            <a:srgbClr val="A4A3A4"/>
          </p15:clr>
        </p15:guide>
        <p15:guide id="33" pos="5280" userDrawn="1">
          <p15:clr>
            <a:srgbClr val="A4A3A4"/>
          </p15:clr>
        </p15:guide>
        <p15:guide id="34" pos="6240" userDrawn="1">
          <p15:clr>
            <a:srgbClr val="A4A3A4"/>
          </p15:clr>
        </p15:guide>
        <p15:guide id="35" pos="7200" userDrawn="1">
          <p15:clr>
            <a:srgbClr val="A4A3A4"/>
          </p15:clr>
        </p15:guide>
        <p15:guide id="36" orient="horz" pos="4224" userDrawn="1">
          <p15:clr>
            <a:srgbClr val="A4A3A4"/>
          </p15:clr>
        </p15:guide>
        <p15:guide id="37" orient="horz" pos="96" userDrawn="1">
          <p15:clr>
            <a:srgbClr val="A4A3A4"/>
          </p15:clr>
        </p15:guide>
        <p15:guide id="38" orient="horz" pos="417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0C2F"/>
    <a:srgbClr val="BC1E3E"/>
    <a:srgbClr val="FFFFFF"/>
    <a:srgbClr val="8C90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2DD08B-CC0E-9A89-1F83-9D912ED53585}" v="232" dt="2025-04-23T00:47:28.6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031"/>
    <p:restoredTop sz="85986"/>
  </p:normalViewPr>
  <p:slideViewPr>
    <p:cSldViewPr snapToGrid="0" snapToObjects="1" showGuides="1">
      <p:cViewPr varScale="1">
        <p:scale>
          <a:sx n="128" d="100"/>
          <a:sy n="128" d="100"/>
        </p:scale>
        <p:origin x="832" y="176"/>
      </p:cViewPr>
      <p:guideLst>
        <p:guide orient="horz"/>
        <p:guide orient="horz" pos="4320"/>
        <p:guide pos="120"/>
        <p:guide pos="7560"/>
        <p:guide orient="horz" pos="3456"/>
        <p:guide orient="horz" pos="2592"/>
        <p:guide orient="horz" pos="1728"/>
        <p:guide orient="horz" pos="864"/>
        <p:guide orient="horz" pos="3888"/>
        <p:guide orient="horz" pos="3024"/>
        <p:guide orient="horz" pos="2160"/>
        <p:guide orient="horz" pos="1296"/>
        <p:guide orient="horz" pos="432"/>
        <p:guide/>
        <p:guide pos="7680"/>
        <p:guide pos="1920"/>
        <p:guide pos="3840"/>
        <p:guide pos="5760"/>
        <p:guide pos="960"/>
        <p:guide pos="2880"/>
        <p:guide pos="4800"/>
        <p:guide pos="6720"/>
        <p:guide pos="1440"/>
        <p:guide pos="480"/>
        <p:guide pos="2400"/>
        <p:guide pos="3360"/>
        <p:guide pos="4320"/>
        <p:guide pos="5280"/>
        <p:guide pos="6240"/>
        <p:guide pos="7200"/>
        <p:guide orient="horz" pos="4224"/>
        <p:guide orient="horz" pos="96"/>
        <p:guide orient="horz" pos="41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2.png>
</file>

<file path=ppt/media/image4.png>
</file>

<file path=ppt/media/image6.png>
</file>

<file path=ppt/media/image7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1968" cy="466912"/>
          </a:xfrm>
          <a:prstGeom prst="rect">
            <a:avLst/>
          </a:prstGeom>
        </p:spPr>
        <p:txBody>
          <a:bodyPr vert="horz" lIns="93279" tIns="46640" rIns="93279" bIns="4664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6333" y="0"/>
            <a:ext cx="3041968" cy="466912"/>
          </a:xfrm>
          <a:prstGeom prst="rect">
            <a:avLst/>
          </a:prstGeom>
        </p:spPr>
        <p:txBody>
          <a:bodyPr vert="horz" lIns="93279" tIns="46640" rIns="93279" bIns="46640" rtlCol="0"/>
          <a:lstStyle>
            <a:lvl1pPr algn="r">
              <a:defRPr sz="1200"/>
            </a:lvl1pPr>
          </a:lstStyle>
          <a:p>
            <a:fld id="{DBC011D7-FE6A-4143-A824-E8F0009F4A74}" type="datetimeFigureOut">
              <a:t>4/23/2025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1650" cy="3140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279" tIns="46640" rIns="93279" bIns="4664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993" y="4478476"/>
            <a:ext cx="5615940" cy="3664208"/>
          </a:xfrm>
          <a:prstGeom prst="rect">
            <a:avLst/>
          </a:prstGeom>
        </p:spPr>
        <p:txBody>
          <a:bodyPr vert="horz" lIns="93279" tIns="46640" rIns="93279" bIns="4664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39015"/>
            <a:ext cx="3041968" cy="466911"/>
          </a:xfrm>
          <a:prstGeom prst="rect">
            <a:avLst/>
          </a:prstGeom>
        </p:spPr>
        <p:txBody>
          <a:bodyPr vert="horz" lIns="93279" tIns="46640" rIns="93279" bIns="4664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6333" y="8839015"/>
            <a:ext cx="3041968" cy="466911"/>
          </a:xfrm>
          <a:prstGeom prst="rect">
            <a:avLst/>
          </a:prstGeom>
        </p:spPr>
        <p:txBody>
          <a:bodyPr vert="horz" lIns="93279" tIns="46640" rIns="93279" bIns="46640" rtlCol="0" anchor="b"/>
          <a:lstStyle>
            <a:lvl1pPr algn="r">
              <a:defRPr sz="1200"/>
            </a:lvl1pPr>
          </a:lstStyle>
          <a:p>
            <a:fld id="{27DBF397-2A2E-5243-9C89-299CAB27239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051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G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85468" y="81079"/>
            <a:ext cx="12021064" cy="6695842"/>
          </a:xfrm>
          <a:prstGeom prst="rect">
            <a:avLst/>
          </a:prstGeom>
          <a:noFill/>
          <a:ln w="9525">
            <a:solidFill>
              <a:srgbClr val="BA0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2427689" y="3094738"/>
            <a:ext cx="733662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0" i="0" kern="120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Chartered by the state of Georgia in 1785, the University of Georgia is the birthplace of public higher education in America — launching our nation’s great tradition of world-class public education. What began as a commitment to inspire the next generation grows stronger today through global research, hands-on learning and extensive outreach. A top value in public higher education, Georgia’s flagship university thrives in a community that combines a culture-rich college town with a strong economic center.</a:t>
            </a:r>
            <a:endParaRPr lang="en-US" sz="1600" b="0" i="0">
              <a:latin typeface="Georgia" charset="0"/>
              <a:ea typeface="Georgia" charset="0"/>
              <a:cs typeface="Georgia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584" y="1278376"/>
            <a:ext cx="1708832" cy="131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6338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4320" userDrawn="1">
          <p15:clr>
            <a:srgbClr val="FBAE40"/>
          </p15:clr>
        </p15:guide>
        <p15:guide id="4" pos="4800" userDrawn="1">
          <p15:clr>
            <a:srgbClr val="FBAE40"/>
          </p15:clr>
        </p15:guide>
        <p15:guide id="5" pos="5280" userDrawn="1">
          <p15:clr>
            <a:srgbClr val="FBAE40"/>
          </p15:clr>
        </p15:guide>
        <p15:guide id="6" pos="5760" userDrawn="1">
          <p15:clr>
            <a:srgbClr val="FBAE40"/>
          </p15:clr>
        </p15:guide>
        <p15:guide id="7" pos="6240" userDrawn="1">
          <p15:clr>
            <a:srgbClr val="FBAE40"/>
          </p15:clr>
        </p15:guide>
        <p15:guide id="8" pos="6720" userDrawn="1">
          <p15:clr>
            <a:srgbClr val="FBAE40"/>
          </p15:clr>
        </p15:guide>
        <p15:guide id="9" pos="7200" userDrawn="1">
          <p15:clr>
            <a:srgbClr val="FBAE40"/>
          </p15:clr>
        </p15:guide>
        <p15:guide id="10" pos="7680" userDrawn="1">
          <p15:clr>
            <a:srgbClr val="FBAE40"/>
          </p15:clr>
        </p15:guide>
        <p15:guide id="11" pos="3360" userDrawn="1">
          <p15:clr>
            <a:srgbClr val="FBAE40"/>
          </p15:clr>
        </p15:guide>
        <p15:guide id="12" pos="2880" userDrawn="1">
          <p15:clr>
            <a:srgbClr val="FBAE40"/>
          </p15:clr>
        </p15:guide>
        <p15:guide id="13" pos="2400" userDrawn="1">
          <p15:clr>
            <a:srgbClr val="FBAE40"/>
          </p15:clr>
        </p15:guide>
        <p15:guide id="14" pos="1920" userDrawn="1">
          <p15:clr>
            <a:srgbClr val="FBAE40"/>
          </p15:clr>
        </p15:guide>
        <p15:guide id="15" pos="1440" userDrawn="1">
          <p15:clr>
            <a:srgbClr val="FBAE40"/>
          </p15:clr>
        </p15:guide>
        <p15:guide id="16" pos="960" userDrawn="1">
          <p15:clr>
            <a:srgbClr val="FBAE40"/>
          </p15:clr>
        </p15:guide>
        <p15:guide id="17" pos="480" userDrawn="1">
          <p15:clr>
            <a:srgbClr val="FBAE40"/>
          </p15:clr>
        </p15:guide>
        <p15:guide id="18" userDrawn="1">
          <p15:clr>
            <a:srgbClr val="FBAE40"/>
          </p15:clr>
        </p15:guide>
        <p15:guide id="19" orient="horz" pos="1728" userDrawn="1">
          <p15:clr>
            <a:srgbClr val="FBAE40"/>
          </p15:clr>
        </p15:guide>
        <p15:guide id="20" orient="horz" pos="1296" userDrawn="1">
          <p15:clr>
            <a:srgbClr val="FBAE40"/>
          </p15:clr>
        </p15:guide>
        <p15:guide id="21" orient="horz" pos="864" userDrawn="1">
          <p15:clr>
            <a:srgbClr val="FBAE40"/>
          </p15:clr>
        </p15:guide>
        <p15:guide id="22" orient="horz" pos="432" userDrawn="1">
          <p15:clr>
            <a:srgbClr val="FBAE40"/>
          </p15:clr>
        </p15:guide>
        <p15:guide id="23" orient="horz" userDrawn="1">
          <p15:clr>
            <a:srgbClr val="FBAE40"/>
          </p15:clr>
        </p15:guide>
        <p15:guide id="24" orient="horz" pos="2592" userDrawn="1">
          <p15:clr>
            <a:srgbClr val="FBAE40"/>
          </p15:clr>
        </p15:guide>
        <p15:guide id="25" orient="horz" pos="3024" userDrawn="1">
          <p15:clr>
            <a:srgbClr val="FBAE40"/>
          </p15:clr>
        </p15:guide>
        <p15:guide id="26" orient="horz" pos="3456" userDrawn="1">
          <p15:clr>
            <a:srgbClr val="FBAE40"/>
          </p15:clr>
        </p15:guide>
        <p15:guide id="27" orient="horz" pos="3888" userDrawn="1">
          <p15:clr>
            <a:srgbClr val="FBAE40"/>
          </p15:clr>
        </p15:guide>
        <p15:guide id="28" orient="horz" pos="432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0" y="0"/>
            <a:ext cx="12192000" cy="68660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85468" y="81079"/>
            <a:ext cx="12021064" cy="6695842"/>
          </a:xfrm>
          <a:prstGeom prst="rect">
            <a:avLst/>
          </a:prstGeom>
          <a:noFill/>
          <a:ln w="9525">
            <a:solidFill>
              <a:srgbClr val="BA0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439862" y="2587664"/>
            <a:ext cx="9312275" cy="841336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i="0" baseline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sz="4800" b="1" i="0">
                <a:latin typeface="Merriweather Sans" charset="0"/>
                <a:ea typeface="Merriweather Sans" charset="0"/>
                <a:cs typeface="Merriweather Sans" charset="0"/>
              </a:rPr>
              <a:t>Title 48–54pt Bold</a:t>
            </a:r>
            <a:endParaRPr lang="en-US" sz="4800" b="1" i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439863" y="3429000"/>
            <a:ext cx="9312275" cy="437990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0" i="0">
                <a:latin typeface="Merriweather Sans" charset="0"/>
                <a:ea typeface="Merriweather Sans" charset="0"/>
                <a:cs typeface="Merriweather Sans" charset="0"/>
              </a:rPr>
              <a:t>Presenter’s Name or Secondary Title 20–24pt Regular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724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4572000" cy="68660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grpSp>
        <p:nvGrpSpPr>
          <p:cNvPr id="8" name="Group 7"/>
          <p:cNvGrpSpPr/>
          <p:nvPr userDrawn="1"/>
        </p:nvGrpSpPr>
        <p:grpSpPr>
          <a:xfrm>
            <a:off x="85468" y="81079"/>
            <a:ext cx="4486532" cy="6695842"/>
            <a:chOff x="85468" y="81079"/>
            <a:chExt cx="4486532" cy="6695842"/>
          </a:xfrm>
        </p:grpSpPr>
        <p:cxnSp>
          <p:nvCxnSpPr>
            <p:cNvPr id="9" name="Straight Connector 8"/>
            <p:cNvCxnSpPr/>
            <p:nvPr/>
          </p:nvCxnSpPr>
          <p:spPr>
            <a:xfrm flipH="1">
              <a:off x="85468" y="81079"/>
              <a:ext cx="4486532" cy="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85468" y="81079"/>
              <a:ext cx="0" cy="6695842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85468" y="6776921"/>
              <a:ext cx="4486532" cy="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 Placeholder 28"/>
          <p:cNvSpPr>
            <a:spLocks noGrp="1"/>
          </p:cNvSpPr>
          <p:nvPr>
            <p:ph type="body" sz="quarter" idx="11" hasCustomPrompt="1"/>
          </p:nvPr>
        </p:nvSpPr>
        <p:spPr>
          <a:xfrm>
            <a:off x="669925" y="2925264"/>
            <a:ext cx="3328988" cy="6985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0" baseline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  <a:lvl2pPr>
              <a:defRPr sz="2000" b="0" i="0">
                <a:latin typeface="Arial" charset="0"/>
                <a:ea typeface="Arial" charset="0"/>
                <a:cs typeface="Arial" charset="0"/>
              </a:defRPr>
            </a:lvl2pPr>
            <a:lvl3pPr>
              <a:defRPr sz="2000" b="0" i="0">
                <a:latin typeface="Arial" charset="0"/>
                <a:ea typeface="Arial" charset="0"/>
                <a:cs typeface="Arial" charset="0"/>
              </a:defRPr>
            </a:lvl3pPr>
            <a:lvl4pPr>
              <a:defRPr sz="2000" b="0" i="0">
                <a:latin typeface="Arial" charset="0"/>
                <a:ea typeface="Arial" charset="0"/>
                <a:cs typeface="Arial" charset="0"/>
              </a:defRPr>
            </a:lvl4pPr>
            <a:lvl5pPr>
              <a:defRPr sz="2000" b="0" i="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b="0" i="0">
                <a:latin typeface="Merriweather Sans" charset="0"/>
                <a:ea typeface="Merriweather Sans" charset="0"/>
                <a:cs typeface="Merriweather Sans" charset="0"/>
              </a:rPr>
              <a:t>Name or Secondary Title 20–24pt Regular</a:t>
            </a:r>
            <a:endParaRPr lang="en-US"/>
          </a:p>
        </p:txBody>
      </p:sp>
      <p:sp>
        <p:nvSpPr>
          <p:cNvPr id="28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670233" y="1552920"/>
            <a:ext cx="3328362" cy="137234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 i="0" baseline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0">
                <a:latin typeface="Merriweather Sans" charset="0"/>
                <a:ea typeface="Merriweather Sans" charset="0"/>
                <a:cs typeface="Merriweather Sans" charset="0"/>
              </a:rPr>
              <a:t>Title 36–44pt Bold</a:t>
            </a:r>
            <a:endParaRPr lang="en-US"/>
          </a:p>
        </p:txBody>
      </p:sp>
      <p:sp>
        <p:nvSpPr>
          <p:cNvPr id="30" name="Picture Placeholder 29"/>
          <p:cNvSpPr>
            <a:spLocks noGrp="1"/>
          </p:cNvSpPr>
          <p:nvPr>
            <p:ph type="pic" sz="quarter" idx="12" hasCustomPrompt="1"/>
          </p:nvPr>
        </p:nvSpPr>
        <p:spPr>
          <a:xfrm>
            <a:off x="4572000" y="0"/>
            <a:ext cx="7620000" cy="6865938"/>
          </a:xfr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r>
              <a:rPr lang="en-US"/>
              <a:t>Click icon and select an image. Use the CROP tool under the PICTURE FORMAT tab to adjust.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6957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5486400"/>
            <a:ext cx="12192000" cy="13796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85468" y="5486400"/>
            <a:ext cx="0" cy="1290521"/>
          </a:xfrm>
          <a:prstGeom prst="line">
            <a:avLst/>
          </a:prstGeom>
          <a:ln w="95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12106532" y="5486400"/>
            <a:ext cx="0" cy="1290521"/>
          </a:xfrm>
          <a:prstGeom prst="line">
            <a:avLst/>
          </a:prstGeom>
          <a:ln w="95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 flipH="1">
            <a:off x="85469" y="6776921"/>
            <a:ext cx="12021063" cy="0"/>
          </a:xfrm>
          <a:prstGeom prst="line">
            <a:avLst/>
          </a:prstGeom>
          <a:ln w="95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670232" y="5613651"/>
            <a:ext cx="8604395" cy="62578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 i="0" baseline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0">
                <a:latin typeface="Merriweather Sans" charset="0"/>
                <a:ea typeface="Merriweather Sans" charset="0"/>
                <a:cs typeface="Merriweather Sans" charset="0"/>
              </a:rPr>
              <a:t>Title 36–44pt Bold</a:t>
            </a:r>
            <a:endParaRPr lang="en-US"/>
          </a:p>
        </p:txBody>
      </p:sp>
      <p:sp>
        <p:nvSpPr>
          <p:cNvPr id="18" name="Text Placeholder 28"/>
          <p:cNvSpPr>
            <a:spLocks noGrp="1"/>
          </p:cNvSpPr>
          <p:nvPr>
            <p:ph type="body" sz="quarter" idx="11" hasCustomPrompt="1"/>
          </p:nvPr>
        </p:nvSpPr>
        <p:spPr>
          <a:xfrm>
            <a:off x="670230" y="6239435"/>
            <a:ext cx="8604397" cy="36883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0" baseline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  <a:lvl2pPr>
              <a:defRPr sz="2000" b="0" i="0">
                <a:latin typeface="Arial" charset="0"/>
                <a:ea typeface="Arial" charset="0"/>
                <a:cs typeface="Arial" charset="0"/>
              </a:defRPr>
            </a:lvl2pPr>
            <a:lvl3pPr>
              <a:defRPr sz="2000" b="0" i="0">
                <a:latin typeface="Arial" charset="0"/>
                <a:ea typeface="Arial" charset="0"/>
                <a:cs typeface="Arial" charset="0"/>
              </a:defRPr>
            </a:lvl3pPr>
            <a:lvl4pPr>
              <a:defRPr sz="2000" b="0" i="0">
                <a:latin typeface="Arial" charset="0"/>
                <a:ea typeface="Arial" charset="0"/>
                <a:cs typeface="Arial" charset="0"/>
              </a:defRPr>
            </a:lvl4pPr>
            <a:lvl5pPr>
              <a:defRPr sz="2000" b="0" i="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b="0" i="0">
                <a:latin typeface="Merriweather Sans" charset="0"/>
                <a:ea typeface="Merriweather Sans" charset="0"/>
                <a:cs typeface="Merriweather Sans" charset="0"/>
              </a:rPr>
              <a:t>Presenter’s Name or Secondary Title 20–24pt Regular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5486400"/>
          </a:xfr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r>
              <a:rPr lang="en-US"/>
              <a:t>Click icon and select an image. Use the CROP tool under the PICTURE FORMAT tab to adjust.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8967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6172200"/>
            <a:ext cx="12192000" cy="6938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17" y="5949061"/>
            <a:ext cx="3552829" cy="116788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85468" y="81079"/>
            <a:ext cx="12021064" cy="6695842"/>
          </a:xfrm>
          <a:prstGeom prst="rect">
            <a:avLst/>
          </a:prstGeom>
          <a:noFill/>
          <a:ln w="9525">
            <a:solidFill>
              <a:srgbClr val="BA0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31863" y="2226876"/>
            <a:ext cx="10328275" cy="908210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i="1" baseline="0">
                <a:solidFill>
                  <a:schemeClr val="tx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1">
                <a:latin typeface="Merriweather Sans" charset="0"/>
                <a:ea typeface="Merriweather Sans" charset="0"/>
                <a:cs typeface="Merriweather Sans" charset="0"/>
              </a:rPr>
              <a:t>Thank You 48pt Bold Italic</a:t>
            </a:r>
            <a:endParaRPr lang="en-US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922338" y="3280295"/>
            <a:ext cx="10334625" cy="469900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0" i="1">
                <a:latin typeface="Merriweather Sans" charset="0"/>
                <a:ea typeface="Merriweather Sans" charset="0"/>
                <a:cs typeface="Merriweather Sans" charset="0"/>
              </a:rPr>
              <a:t>Questions? OR Contact Information OR Closing Statement 20pt Italic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926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D9E3F-1E88-384A-B8F3-6A07D02299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3F3BEF-AB2C-2446-87C0-69F0F6678C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0CF678-D36D-6B49-8B43-5C76947D6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BCEDB-3510-1047-B702-AD56B91DB57E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D44F07-1236-114E-8544-9F3ED13E9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54F501-A406-AC49-A26F-825C63A93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88863-7221-C04E-8B6E-88D4650A8E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635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68660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813276"/>
            <a:ext cx="2607471" cy="378870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867" y="5779826"/>
            <a:ext cx="2410647" cy="792424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85468" y="81079"/>
            <a:ext cx="12021064" cy="6695842"/>
          </a:xfrm>
          <a:prstGeom prst="rect">
            <a:avLst/>
          </a:prstGeom>
          <a:noFill/>
          <a:ln w="9525">
            <a:solidFill>
              <a:srgbClr val="BA0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201738" y="2009415"/>
            <a:ext cx="9788525" cy="122865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charset="0"/>
              <a:buNone/>
              <a:defRPr sz="6000" b="1" i="0" baseline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  <a:lvl2pPr>
              <a:defRPr b="1" i="0">
                <a:latin typeface="Arial" charset="0"/>
                <a:ea typeface="Arial" charset="0"/>
                <a:cs typeface="Arial" charset="0"/>
              </a:defRPr>
            </a:lvl2pPr>
            <a:lvl3pPr>
              <a:defRPr b="1" i="0">
                <a:latin typeface="Arial" charset="0"/>
                <a:ea typeface="Arial" charset="0"/>
                <a:cs typeface="Arial" charset="0"/>
              </a:defRPr>
            </a:lvl3pPr>
            <a:lvl4pPr>
              <a:defRPr b="1" i="0">
                <a:latin typeface="Arial" charset="0"/>
                <a:ea typeface="Arial" charset="0"/>
                <a:cs typeface="Arial" charset="0"/>
              </a:defRPr>
            </a:lvl4pPr>
            <a:lvl5pPr>
              <a:defRPr b="1" i="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/>
              <a:t>Title 48–66pt Bold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01738" y="4278498"/>
            <a:ext cx="9788525" cy="43927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0" i="1">
                <a:latin typeface="Merriweather Sans" charset="0"/>
                <a:ea typeface="Merriweather Sans" charset="0"/>
                <a:cs typeface="Merriweather Sans" charset="0"/>
              </a:rPr>
              <a:t>Presenter’s Name 20pt Italic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8" y="3238069"/>
            <a:ext cx="9788525" cy="57943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b="0" i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/>
              <a:t>Presenter’s Name or Secondary Title 24–32pt Regular</a:t>
            </a:r>
          </a:p>
        </p:txBody>
      </p:sp>
    </p:spTree>
    <p:extLst>
      <p:ext uri="{BB962C8B-B14F-4D97-AF65-F5344CB8AC3E}">
        <p14:creationId xmlns:p14="http://schemas.microsoft.com/office/powerpoint/2010/main" val="19885956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4572000" cy="68660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85468" y="81079"/>
            <a:ext cx="4483743" cy="6695842"/>
            <a:chOff x="85468" y="81079"/>
            <a:chExt cx="4486532" cy="6695842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85468" y="81079"/>
              <a:ext cx="4486532" cy="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85468" y="81079"/>
              <a:ext cx="0" cy="6695842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85468" y="6776921"/>
              <a:ext cx="4486532" cy="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330496"/>
            <a:ext cx="2053177" cy="2983308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47" y="5948874"/>
            <a:ext cx="2410647" cy="792424"/>
          </a:xfrm>
          <a:prstGeom prst="rect">
            <a:avLst/>
          </a:prstGeom>
        </p:spPr>
      </p:pic>
      <p:sp>
        <p:nvSpPr>
          <p:cNvPr id="34" name="Text Placeholder 33"/>
          <p:cNvSpPr>
            <a:spLocks noGrp="1"/>
          </p:cNvSpPr>
          <p:nvPr>
            <p:ph type="body" sz="quarter" idx="12" hasCustomPrompt="1"/>
          </p:nvPr>
        </p:nvSpPr>
        <p:spPr>
          <a:xfrm>
            <a:off x="677609" y="4392510"/>
            <a:ext cx="3328988" cy="71737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0" i="1">
                <a:latin typeface="Merriweather Sans" charset="0"/>
                <a:ea typeface="Merriweather Sans" charset="0"/>
                <a:cs typeface="Merriweather Sans" charset="0"/>
              </a:rPr>
              <a:t>Presenter’s Name 20pt Italic</a:t>
            </a:r>
            <a:endParaRPr lang="en-US"/>
          </a:p>
        </p:txBody>
      </p:sp>
      <p:sp>
        <p:nvSpPr>
          <p:cNvPr id="37" name="Picture Placeholder 36"/>
          <p:cNvSpPr>
            <a:spLocks noGrp="1"/>
          </p:cNvSpPr>
          <p:nvPr>
            <p:ph type="pic" sz="quarter" idx="13" hasCustomPrompt="1"/>
          </p:nvPr>
        </p:nvSpPr>
        <p:spPr>
          <a:xfrm>
            <a:off x="4568825" y="0"/>
            <a:ext cx="7623175" cy="6865938"/>
          </a:xfr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r>
              <a:rPr lang="en-US"/>
              <a:t>Click icon and select an image. Use the CROP tool under the PICTURE FORMAT tab to adjust.</a:t>
            </a:r>
          </a:p>
          <a:p>
            <a:endParaRPr lang="en-US"/>
          </a:p>
        </p:txBody>
      </p:sp>
      <p:sp>
        <p:nvSpPr>
          <p:cNvPr id="13" name="Text Placeholder 28"/>
          <p:cNvSpPr>
            <a:spLocks noGrp="1"/>
          </p:cNvSpPr>
          <p:nvPr>
            <p:ph type="body" sz="quarter" idx="14" hasCustomPrompt="1"/>
          </p:nvPr>
        </p:nvSpPr>
        <p:spPr>
          <a:xfrm>
            <a:off x="677609" y="3009788"/>
            <a:ext cx="3328988" cy="6985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0" baseline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  <a:lvl2pPr>
              <a:defRPr sz="2000" b="0" i="0">
                <a:latin typeface="Arial" charset="0"/>
                <a:ea typeface="Arial" charset="0"/>
                <a:cs typeface="Arial" charset="0"/>
              </a:defRPr>
            </a:lvl2pPr>
            <a:lvl3pPr>
              <a:defRPr sz="2000" b="0" i="0">
                <a:latin typeface="Arial" charset="0"/>
                <a:ea typeface="Arial" charset="0"/>
                <a:cs typeface="Arial" charset="0"/>
              </a:defRPr>
            </a:lvl3pPr>
            <a:lvl4pPr>
              <a:defRPr sz="2000" b="0" i="0">
                <a:latin typeface="Arial" charset="0"/>
                <a:ea typeface="Arial" charset="0"/>
                <a:cs typeface="Arial" charset="0"/>
              </a:defRPr>
            </a:lvl4pPr>
            <a:lvl5pPr>
              <a:defRPr sz="2000" b="0" i="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b="0" i="0">
                <a:latin typeface="Merriweather Sans" charset="0"/>
                <a:ea typeface="Merriweather Sans" charset="0"/>
                <a:cs typeface="Merriweather Sans" charset="0"/>
              </a:rPr>
              <a:t>Name or Secondary Title 20–24pt Regular</a:t>
            </a:r>
            <a:endParaRPr lang="en-US"/>
          </a:p>
        </p:txBody>
      </p:sp>
      <p:sp>
        <p:nvSpPr>
          <p:cNvPr id="14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677917" y="1637444"/>
            <a:ext cx="3328362" cy="137234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 i="0" baseline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0">
                <a:latin typeface="Merriweather Sans" charset="0"/>
                <a:ea typeface="Merriweather Sans" charset="0"/>
                <a:cs typeface="Merriweather Sans" charset="0"/>
              </a:rPr>
              <a:t>Title 36–44pt Bold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099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 userDrawn="1"/>
        </p:nvSpPr>
        <p:spPr>
          <a:xfrm>
            <a:off x="0" y="4800600"/>
            <a:ext cx="12192000" cy="20654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801701"/>
            <a:ext cx="676195" cy="705694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615" y="5948874"/>
            <a:ext cx="2410647" cy="792424"/>
          </a:xfrm>
          <a:prstGeom prst="rect">
            <a:avLst/>
          </a:prstGeom>
        </p:spPr>
      </p:pic>
      <p:cxnSp>
        <p:nvCxnSpPr>
          <p:cNvPr id="38" name="Straight Connector 37"/>
          <p:cNvCxnSpPr/>
          <p:nvPr userDrawn="1"/>
        </p:nvCxnSpPr>
        <p:spPr>
          <a:xfrm>
            <a:off x="85468" y="4800600"/>
            <a:ext cx="0" cy="1976321"/>
          </a:xfrm>
          <a:prstGeom prst="line">
            <a:avLst/>
          </a:prstGeom>
          <a:ln w="95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 userDrawn="1"/>
        </p:nvCxnSpPr>
        <p:spPr>
          <a:xfrm>
            <a:off x="12106532" y="4800600"/>
            <a:ext cx="0" cy="1976321"/>
          </a:xfrm>
          <a:prstGeom prst="line">
            <a:avLst/>
          </a:prstGeom>
          <a:ln w="95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 userDrawn="1"/>
        </p:nvCxnSpPr>
        <p:spPr>
          <a:xfrm flipH="1">
            <a:off x="85469" y="6776921"/>
            <a:ext cx="12021063" cy="0"/>
          </a:xfrm>
          <a:prstGeom prst="line">
            <a:avLst/>
          </a:prstGeom>
          <a:ln w="95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Placeholder 52"/>
          <p:cNvSpPr>
            <a:spLocks noGrp="1"/>
          </p:cNvSpPr>
          <p:nvPr>
            <p:ph type="body" sz="quarter" idx="12" hasCustomPrompt="1"/>
          </p:nvPr>
        </p:nvSpPr>
        <p:spPr>
          <a:xfrm>
            <a:off x="670230" y="6186421"/>
            <a:ext cx="8683625" cy="3984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0" i="1">
                <a:latin typeface="Merriweather Sans" charset="0"/>
                <a:ea typeface="Merriweather Sans" charset="0"/>
                <a:cs typeface="Merriweather Sans" charset="0"/>
              </a:rPr>
              <a:t>Presenter’s Name 20pt Italic</a:t>
            </a:r>
            <a:endParaRPr lang="en-US"/>
          </a:p>
        </p:txBody>
      </p:sp>
      <p:sp>
        <p:nvSpPr>
          <p:cNvPr id="56" name="Picture Placeholder 5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4800600"/>
          </a:xfr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r>
              <a:rPr lang="en-US"/>
              <a:t>Click icon and select an image. Use the CROP tool under the PICTURE FORMAT tab to adjust.</a:t>
            </a:r>
          </a:p>
          <a:p>
            <a:endParaRPr lang="en-US"/>
          </a:p>
        </p:txBody>
      </p:sp>
      <p:sp>
        <p:nvSpPr>
          <p:cNvPr id="12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670232" y="4967311"/>
            <a:ext cx="8604395" cy="62578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 i="0" baseline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0">
                <a:latin typeface="Merriweather Sans" charset="0"/>
                <a:ea typeface="Merriweather Sans" charset="0"/>
                <a:cs typeface="Merriweather Sans" charset="0"/>
              </a:rPr>
              <a:t>Title 36–44pt Bold</a:t>
            </a:r>
            <a:endParaRPr lang="en-US"/>
          </a:p>
        </p:txBody>
      </p:sp>
      <p:sp>
        <p:nvSpPr>
          <p:cNvPr id="13" name="Text Placeholder 28"/>
          <p:cNvSpPr>
            <a:spLocks noGrp="1"/>
          </p:cNvSpPr>
          <p:nvPr>
            <p:ph type="body" sz="quarter" idx="15" hasCustomPrompt="1"/>
          </p:nvPr>
        </p:nvSpPr>
        <p:spPr>
          <a:xfrm>
            <a:off x="670230" y="5593095"/>
            <a:ext cx="8604397" cy="36883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0" baseline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  <a:lvl2pPr>
              <a:defRPr sz="2000" b="0" i="0">
                <a:latin typeface="Arial" charset="0"/>
                <a:ea typeface="Arial" charset="0"/>
                <a:cs typeface="Arial" charset="0"/>
              </a:defRPr>
            </a:lvl2pPr>
            <a:lvl3pPr>
              <a:defRPr sz="2000" b="0" i="0">
                <a:latin typeface="Arial" charset="0"/>
                <a:ea typeface="Arial" charset="0"/>
                <a:cs typeface="Arial" charset="0"/>
              </a:defRPr>
            </a:lvl3pPr>
            <a:lvl4pPr>
              <a:defRPr sz="2000" b="0" i="0">
                <a:latin typeface="Arial" charset="0"/>
                <a:ea typeface="Arial" charset="0"/>
                <a:cs typeface="Arial" charset="0"/>
              </a:defRPr>
            </a:lvl4pPr>
            <a:lvl5pPr>
              <a:defRPr sz="2000" b="0" i="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b="0" i="0">
                <a:latin typeface="Merriweather Sans" charset="0"/>
                <a:ea typeface="Merriweather Sans" charset="0"/>
                <a:cs typeface="Merriweather Sans" charset="0"/>
              </a:rPr>
              <a:t>Presenter’s Name or Secondary Title 20–24pt Regular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216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6172200"/>
            <a:ext cx="12192000" cy="6938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17" y="5949061"/>
            <a:ext cx="3552829" cy="116788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85468" y="81079"/>
            <a:ext cx="12021064" cy="6695842"/>
          </a:xfrm>
          <a:prstGeom prst="rect">
            <a:avLst/>
          </a:prstGeom>
          <a:noFill/>
          <a:ln w="9525">
            <a:solidFill>
              <a:srgbClr val="BA0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6454" y="-165260"/>
            <a:ext cx="471091" cy="68450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75635" y="545315"/>
            <a:ext cx="10819679" cy="75328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1" i="0" u="sng" baseline="0">
                <a:solidFill>
                  <a:schemeClr val="tx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sz="3600" b="1" i="0" u="sng">
                <a:latin typeface="Merriweather Sans" charset="0"/>
                <a:ea typeface="Merriweather Sans" charset="0"/>
                <a:cs typeface="Merriweather Sans" charset="0"/>
              </a:rPr>
              <a:t>Header 28–40pt Bold, Underlined</a:t>
            </a:r>
            <a:endParaRPr lang="en-US" sz="3600" b="1" i="0" u="sng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Media Placeholder 4"/>
          <p:cNvSpPr>
            <a:spLocks noGrp="1"/>
          </p:cNvSpPr>
          <p:nvPr>
            <p:ph type="media" sz="quarter" idx="11"/>
          </p:nvPr>
        </p:nvSpPr>
        <p:spPr>
          <a:xfrm>
            <a:off x="2438400" y="1521741"/>
            <a:ext cx="7315200" cy="4114800"/>
          </a:xfr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r>
              <a:rPr lang="en-US" sz="1800"/>
              <a:t>Click icon to add media</a:t>
            </a:r>
            <a:endParaRPr lang="en-US"/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11352058" y="6282076"/>
            <a:ext cx="712434" cy="369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25A9C333-8DEA-A549-BB52-FB8135D4E171}" type="slidenum">
              <a:rPr lang="en-US" sz="1800" b="1" i="0" u="sng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rPr>
              <a:pPr algn="l"/>
              <a:t>‹#›</a:t>
            </a:fld>
            <a:endParaRPr lang="en-US" sz="1800" b="1" i="0" u="sng">
              <a:solidFill>
                <a:schemeClr val="bg1"/>
              </a:solidFill>
              <a:latin typeface="Merriweather Sans" charset="0"/>
              <a:ea typeface="Merriweather Sans" charset="0"/>
              <a:cs typeface="Merriweather Sans" charset="0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820370" y="6311041"/>
            <a:ext cx="4527550" cy="276563"/>
          </a:xfrm>
        </p:spPr>
        <p:txBody>
          <a:bodyPr>
            <a:normAutofit/>
          </a:bodyPr>
          <a:lstStyle>
            <a:lvl1pPr marL="0" indent="0" algn="r">
              <a:buNone/>
              <a:defRPr sz="1800" b="1" i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0">
                <a:latin typeface="Merriweather Sans" charset="0"/>
                <a:ea typeface="Merriweather Sans" charset="0"/>
                <a:cs typeface="Merriweather Sans" charset="0"/>
              </a:rPr>
              <a:t>sample.uga.edu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944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  <p15:guide id="29" orient="horz" pos="4128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6172200"/>
            <a:ext cx="12192000" cy="6938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17" y="5949061"/>
            <a:ext cx="3552829" cy="116788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85468" y="81079"/>
            <a:ext cx="12021064" cy="6695842"/>
          </a:xfrm>
          <a:prstGeom prst="rect">
            <a:avLst/>
          </a:prstGeom>
          <a:noFill/>
          <a:ln w="9525">
            <a:solidFill>
              <a:srgbClr val="BA0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6454" y="-165260"/>
            <a:ext cx="471091" cy="684505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675635" y="545315"/>
            <a:ext cx="2044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b="1" i="0" u="sng">
                <a:latin typeface="Merriweather Sans" charset="0"/>
                <a:ea typeface="Merriweather Sans" charset="0"/>
                <a:cs typeface="Merriweather Sans" charset="0"/>
              </a:rPr>
              <a:t>Agenda</a:t>
            </a:r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11352058" y="6282076"/>
            <a:ext cx="712434" cy="369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25A9C333-8DEA-A549-BB52-FB8135D4E171}" type="slidenum">
              <a:rPr lang="en-US" sz="1800" b="1" i="0" u="sng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rPr>
              <a:pPr algn="l"/>
              <a:t>‹#›</a:t>
            </a:fld>
            <a:endParaRPr lang="en-US" sz="1800" b="1" i="0" u="sng">
              <a:solidFill>
                <a:schemeClr val="bg1"/>
              </a:solidFill>
              <a:latin typeface="Merriweather Sans" charset="0"/>
              <a:ea typeface="Merriweather Sans" charset="0"/>
              <a:cs typeface="Merriweather Sans" charset="0"/>
            </a:endParaRP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820370" y="6311041"/>
            <a:ext cx="4527550" cy="276563"/>
          </a:xfrm>
        </p:spPr>
        <p:txBody>
          <a:bodyPr>
            <a:normAutofit/>
          </a:bodyPr>
          <a:lstStyle>
            <a:lvl1pPr marL="0" indent="0" algn="r">
              <a:buNone/>
              <a:defRPr sz="1800" b="1" i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0">
                <a:latin typeface="Merriweather Sans" charset="0"/>
                <a:ea typeface="Merriweather Sans" charset="0"/>
                <a:cs typeface="Merriweather Sans" charset="0"/>
              </a:rPr>
              <a:t>sample.uga.edu</a:t>
            </a:r>
            <a:endParaRPr lang="en-US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72847" y="1406525"/>
            <a:ext cx="10910888" cy="4402138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  <a:defRPr sz="2000" b="1" i="0" baseline="0">
                <a:latin typeface="Merriweather Sans" charset="0"/>
                <a:ea typeface="Merriweather Sans" charset="0"/>
                <a:cs typeface="Merriweather Sans" charset="0"/>
              </a:defRPr>
            </a:lvl1pPr>
            <a:lvl2pPr>
              <a:lnSpc>
                <a:spcPct val="100000"/>
              </a:lnSpc>
              <a:defRPr sz="1600" b="0" i="0" baseline="0">
                <a:latin typeface="Merriweather Sans" charset="0"/>
                <a:ea typeface="Merriweather Sans" charset="0"/>
                <a:cs typeface="Merriweather Sans" charset="0"/>
              </a:defRPr>
            </a:lvl2pPr>
          </a:lstStyle>
          <a:p>
            <a:pPr lvl="0"/>
            <a:r>
              <a:rPr lang="en-US" sz="2000" b="1" i="0">
                <a:latin typeface="Merriweather Sans" charset="0"/>
                <a:ea typeface="Merriweather Sans" charset="0"/>
                <a:cs typeface="Merriweather Sans" charset="0"/>
              </a:rPr>
              <a:t>Agenda Topic 1 20pt Bold</a:t>
            </a:r>
          </a:p>
          <a:p>
            <a:pPr lvl="1"/>
            <a:r>
              <a:rPr lang="en-US" sz="1600" b="0" i="0">
                <a:latin typeface="Merriweather Sans" charset="0"/>
                <a:ea typeface="Merriweather Sans" charset="0"/>
                <a:cs typeface="Merriweather Sans" charset="0"/>
              </a:rPr>
              <a:t>Presenter or Sub-Topic 1 16pt Regular</a:t>
            </a:r>
            <a:endParaRPr lang="en-US" sz="2000" b="0" i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191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6172200"/>
            <a:ext cx="12192000" cy="6938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17" y="5949061"/>
            <a:ext cx="3552829" cy="116788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85468" y="81079"/>
            <a:ext cx="12021064" cy="6695842"/>
          </a:xfrm>
          <a:prstGeom prst="rect">
            <a:avLst/>
          </a:prstGeom>
          <a:noFill/>
          <a:ln w="9525">
            <a:solidFill>
              <a:srgbClr val="BA0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6454" y="-165260"/>
            <a:ext cx="471091" cy="684505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72847" y="545394"/>
            <a:ext cx="10910887" cy="677862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600" b="1" i="0" u="sng" baseline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sz="3600" b="1" i="0" u="sng">
                <a:latin typeface="Merriweather Sans" charset="0"/>
                <a:ea typeface="Merriweather Sans" charset="0"/>
                <a:cs typeface="Merriweather Sans" charset="0"/>
              </a:rPr>
              <a:t>Header 28–40pt Bold, Underlined</a:t>
            </a:r>
            <a:endParaRPr lang="en-US" sz="3600" b="1" i="0" u="sng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2847" y="1406525"/>
            <a:ext cx="10910888" cy="440213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0" baseline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sz="2000" b="0" i="0">
                <a:latin typeface="Merriweather Sans" charset="0"/>
                <a:ea typeface="Merriweather Sans" charset="0"/>
                <a:cs typeface="Merriweather Sans" charset="0"/>
              </a:rPr>
              <a:t>Body Content 20+pt Regular</a:t>
            </a:r>
            <a:endParaRPr lang="en-US" sz="2000" b="0" i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11352058" y="6282076"/>
            <a:ext cx="712434" cy="369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25A9C333-8DEA-A549-BB52-FB8135D4E171}" type="slidenum">
              <a:rPr lang="en-US" sz="1800" b="1" i="0" u="sng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rPr>
              <a:pPr algn="l"/>
              <a:t>‹#›</a:t>
            </a:fld>
            <a:endParaRPr lang="en-US" sz="1800" b="1" i="0" u="sng">
              <a:solidFill>
                <a:schemeClr val="bg1"/>
              </a:solidFill>
              <a:latin typeface="Merriweather Sans" charset="0"/>
              <a:ea typeface="Merriweather Sans" charset="0"/>
              <a:cs typeface="Merriweather Sans" charset="0"/>
            </a:endParaRP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820370" y="6311041"/>
            <a:ext cx="4527550" cy="276563"/>
          </a:xfrm>
        </p:spPr>
        <p:txBody>
          <a:bodyPr>
            <a:normAutofit/>
          </a:bodyPr>
          <a:lstStyle>
            <a:lvl1pPr marL="0" indent="0" algn="r">
              <a:buNone/>
              <a:defRPr sz="1800" b="1" i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0">
                <a:latin typeface="Merriweather Sans" charset="0"/>
                <a:ea typeface="Merriweather Sans" charset="0"/>
                <a:cs typeface="Merriweather Sans" charset="0"/>
              </a:rPr>
              <a:t>sample.uga.edu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8978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6172200"/>
            <a:ext cx="12192000" cy="6938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17" y="5949061"/>
            <a:ext cx="3552829" cy="116788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85468" y="81079"/>
            <a:ext cx="12021064" cy="6695842"/>
          </a:xfrm>
          <a:prstGeom prst="rect">
            <a:avLst/>
          </a:prstGeom>
          <a:noFill/>
          <a:ln w="9525">
            <a:solidFill>
              <a:srgbClr val="BA0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6454" y="-165260"/>
            <a:ext cx="471091" cy="684505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2847" y="1406525"/>
            <a:ext cx="5027867" cy="440213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0" baseline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sz="2000" b="0" i="0">
                <a:latin typeface="Merriweather Sans" charset="0"/>
                <a:ea typeface="Merriweather Sans" charset="0"/>
                <a:cs typeface="Merriweather Sans" charset="0"/>
              </a:rPr>
              <a:t>Body Content 20+pt Regular</a:t>
            </a:r>
            <a:endParaRPr lang="en-US" sz="2000" b="0" i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73100" y="545315"/>
            <a:ext cx="5027614" cy="6619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i="0" u="sng" baseline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0">
                <a:latin typeface="Merriweather Sans" charset="0"/>
                <a:ea typeface="Merriweather Sans" charset="0"/>
                <a:cs typeface="Merriweather Sans" charset="0"/>
              </a:rPr>
              <a:t>28–40pt Bold,</a:t>
            </a:r>
            <a:endParaRPr lang="en-US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380447" y="1406525"/>
            <a:ext cx="5027867" cy="440213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sz="2000" b="0" i="0">
                <a:latin typeface="Merriweather Sans" charset="0"/>
                <a:ea typeface="Merriweather Sans" charset="0"/>
                <a:cs typeface="Merriweather Sans" charset="0"/>
              </a:rPr>
              <a:t>Body Content 20+pt Regular</a:t>
            </a:r>
            <a:endParaRPr lang="en-US" sz="2000" b="0" i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380700" y="545315"/>
            <a:ext cx="5027614" cy="66198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 b="1" i="0" u="sng" baseline="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b="1" i="0">
                <a:latin typeface="Merriweather Sans" charset="0"/>
                <a:ea typeface="Merriweather Sans" charset="0"/>
                <a:cs typeface="Merriweather Sans" charset="0"/>
              </a:rPr>
              <a:t>Underlined</a:t>
            </a:r>
            <a:endParaRPr lang="en-US"/>
          </a:p>
          <a:p>
            <a:pPr lvl="0"/>
            <a:endParaRPr lang="en-US"/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>
          <a:xfrm>
            <a:off x="11352058" y="6282076"/>
            <a:ext cx="712434" cy="369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25A9C333-8DEA-A549-BB52-FB8135D4E171}" type="slidenum">
              <a:rPr lang="en-US" sz="1800" b="1" i="0" u="sng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rPr>
              <a:pPr algn="l"/>
              <a:t>‹#›</a:t>
            </a:fld>
            <a:endParaRPr lang="en-US" sz="1800" b="1" i="0" u="sng">
              <a:solidFill>
                <a:schemeClr val="bg1"/>
              </a:solidFill>
              <a:latin typeface="Merriweather Sans" charset="0"/>
              <a:ea typeface="Merriweather Sans" charset="0"/>
              <a:cs typeface="Merriweather Sans" charset="0"/>
            </a:endParaRPr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6820370" y="6311041"/>
            <a:ext cx="4527550" cy="276563"/>
          </a:xfrm>
        </p:spPr>
        <p:txBody>
          <a:bodyPr>
            <a:normAutofit/>
          </a:bodyPr>
          <a:lstStyle>
            <a:lvl1pPr marL="0" indent="0" algn="r">
              <a:buNone/>
              <a:defRPr sz="1800" b="1" i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0">
                <a:latin typeface="Merriweather Sans" charset="0"/>
                <a:ea typeface="Merriweather Sans" charset="0"/>
                <a:cs typeface="Merriweather Sans" charset="0"/>
              </a:rPr>
              <a:t>sample.uga.edu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9476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8292594" y="545315"/>
            <a:ext cx="3129216" cy="65462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b="1" i="0" u="sng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b="1" i="0" u="sng">
                <a:latin typeface="Merriweather Sans" charset="0"/>
                <a:ea typeface="Merriweather Sans" charset="0"/>
                <a:cs typeface="Merriweather Sans" charset="0"/>
              </a:rPr>
              <a:t>Bold, Underline</a:t>
            </a:r>
            <a:endParaRPr lang="en-US" b="1" i="0" u="sng">
              <a:latin typeface="Arial" charset="0"/>
              <a:ea typeface="Arial" charset="0"/>
              <a:cs typeface="Arial" charset="0"/>
            </a:endParaRPr>
          </a:p>
          <a:p>
            <a:pPr lvl="0"/>
            <a:endParaRPr lang="en-US"/>
          </a:p>
        </p:txBody>
      </p:sp>
      <p:sp>
        <p:nvSpPr>
          <p:cNvPr id="33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4482594" y="545315"/>
            <a:ext cx="3129216" cy="65462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b="1" i="0" u="sng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b="1" i="0" u="sng">
                <a:latin typeface="Merriweather Sans" charset="0"/>
                <a:ea typeface="Merriweather Sans" charset="0"/>
                <a:cs typeface="Merriweather Sans" charset="0"/>
              </a:rPr>
              <a:t>28–40pt</a:t>
            </a:r>
            <a:endParaRPr lang="en-US" b="1" i="0" u="sng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0" y="6172200"/>
            <a:ext cx="12192000" cy="6938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17" y="5949061"/>
            <a:ext cx="3552829" cy="116788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85468" y="81079"/>
            <a:ext cx="12021064" cy="6695842"/>
          </a:xfrm>
          <a:prstGeom prst="rect">
            <a:avLst/>
          </a:prstGeom>
          <a:noFill/>
          <a:ln w="9525">
            <a:solidFill>
              <a:srgbClr val="BA0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6454" y="-165260"/>
            <a:ext cx="471091" cy="684505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2848" y="1406525"/>
            <a:ext cx="3132004" cy="440213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sz="2000" b="0" i="0">
                <a:latin typeface="Merriweather Sans" charset="0"/>
                <a:ea typeface="Merriweather Sans" charset="0"/>
                <a:cs typeface="Merriweather Sans" charset="0"/>
              </a:rPr>
              <a:t>Body Content 20+pt Merriweather Sans Regular</a:t>
            </a:r>
            <a:endParaRPr lang="en-US" sz="2000" b="0" i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75635" y="545315"/>
            <a:ext cx="3129216" cy="65462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b="1" i="0" u="sng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0" u="sng">
                <a:latin typeface="Merriweather Sans" charset="0"/>
                <a:ea typeface="Merriweather Sans" charset="0"/>
                <a:cs typeface="Merriweather Sans" charset="0"/>
              </a:rPr>
              <a:t>Header</a:t>
            </a:r>
            <a:endParaRPr lang="en-US" b="1" i="0" u="sng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4482594" y="1406525"/>
            <a:ext cx="3132004" cy="440213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000" b="0" i="0">
                <a:latin typeface="Merriweather Sans" charset="0"/>
                <a:ea typeface="Merriweather Sans" charset="0"/>
                <a:cs typeface="Merriweather Sans" charset="0"/>
              </a:rPr>
              <a:t>Body Content 20+pt Merriweather Sans Regular</a:t>
            </a:r>
            <a:endParaRPr lang="en-US" sz="2000" b="0" i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292594" y="1406525"/>
            <a:ext cx="3132004" cy="440213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0" baseline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sz="2000" b="0" i="0">
                <a:latin typeface="Merriweather Sans" charset="0"/>
                <a:ea typeface="Merriweather Sans" charset="0"/>
                <a:cs typeface="Merriweather Sans" charset="0"/>
              </a:rPr>
              <a:t>Body Content 20+pt Merriweather Sans Regular</a:t>
            </a:r>
            <a:endParaRPr lang="en-US" sz="2000" b="0" i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>
          <a:xfrm>
            <a:off x="11352058" y="6282076"/>
            <a:ext cx="712434" cy="369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25A9C333-8DEA-A549-BB52-FB8135D4E171}" type="slidenum">
              <a:rPr lang="en-US" sz="1800" b="1" i="0" u="sng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rPr>
              <a:pPr algn="l"/>
              <a:t>‹#›</a:t>
            </a:fld>
            <a:endParaRPr lang="en-US" sz="1800" b="1" i="0" u="sng">
              <a:solidFill>
                <a:schemeClr val="bg1"/>
              </a:solidFill>
              <a:latin typeface="Merriweather Sans" charset="0"/>
              <a:ea typeface="Merriweather Sans" charset="0"/>
              <a:cs typeface="Merriweather Sans" charset="0"/>
            </a:endParaRPr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20" hasCustomPrompt="1"/>
          </p:nvPr>
        </p:nvSpPr>
        <p:spPr>
          <a:xfrm>
            <a:off x="6820370" y="6311041"/>
            <a:ext cx="4527550" cy="276563"/>
          </a:xfrm>
        </p:spPr>
        <p:txBody>
          <a:bodyPr>
            <a:normAutofit/>
          </a:bodyPr>
          <a:lstStyle>
            <a:lvl1pPr marL="0" indent="0" algn="r">
              <a:buNone/>
              <a:defRPr sz="1800" b="1" i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0">
                <a:latin typeface="Merriweather Sans" charset="0"/>
                <a:ea typeface="Merriweather Sans" charset="0"/>
                <a:cs typeface="Merriweather Sans" charset="0"/>
              </a:rPr>
              <a:t>sample.uga.edu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2397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3CC31D-D603-AD4D-9D1C-921DA5F7AA0A}" type="datetime1"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D9C27B-B23D-7147-B542-1233E532306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910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1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81AD2C13-C370-7711-9F14-3A3A9B4D1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086" y="-13496"/>
            <a:ext cx="12228173" cy="6884993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5DE0D445-5C25-4340-A412-34CAA3236F02}"/>
              </a:ext>
            </a:extLst>
          </p:cNvPr>
          <p:cNvSpPr txBox="1">
            <a:spLocks/>
          </p:cNvSpPr>
          <p:nvPr/>
        </p:nvSpPr>
        <p:spPr>
          <a:xfrm>
            <a:off x="1439863" y="4706199"/>
            <a:ext cx="9312275" cy="126252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>
                <a:solidFill>
                  <a:schemeClr val="bg1"/>
                </a:solidFill>
                <a:latin typeface="Arial"/>
                <a:cs typeface="Arial"/>
              </a:rPr>
              <a:t>Capstone Design Showcase</a:t>
            </a:r>
            <a:endParaRPr lang="en-US" sz="28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Arial"/>
                <a:cs typeface="Arial"/>
              </a:rPr>
              <a:t>April 23, 2025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F6A27370-2DA7-C44A-8B7F-FCD74183CCE5}"/>
              </a:ext>
            </a:extLst>
          </p:cNvPr>
          <p:cNvSpPr txBox="1">
            <a:spLocks/>
          </p:cNvSpPr>
          <p:nvPr/>
        </p:nvSpPr>
        <p:spPr>
          <a:xfrm>
            <a:off x="118904" y="2768143"/>
            <a:ext cx="11954192" cy="13217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+mj-lt"/>
              </a:rPr>
              <a:t>Device Testing</a:t>
            </a:r>
            <a:endParaRPr lang="en-US" sz="4400" b="1" dirty="0">
              <a:solidFill>
                <a:schemeClr val="bg1"/>
              </a:solidFill>
              <a:latin typeface="+mj-lt"/>
              <a:cs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BB2208-1D3E-AE46-8761-DBCD7C9C9DFF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060C2A5-69DB-3345-18C3-9A0F61EA2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3940962" y="4320267"/>
            <a:ext cx="4310075" cy="63522"/>
          </a:xfrm>
          <a:prstGeom prst="rect">
            <a:avLst/>
          </a:prstGeom>
        </p:spPr>
      </p:pic>
      <p:pic>
        <p:nvPicPr>
          <p:cNvPr id="19" name="Picture 18" descr="A picture containing text&#10;&#10;Description automatically generated">
            <a:extLst>
              <a:ext uri="{FF2B5EF4-FFF2-40B4-BE49-F238E27FC236}">
                <a16:creationId xmlns:a16="http://schemas.microsoft.com/office/drawing/2014/main" id="{39D17301-E275-1A58-C826-335477D6C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0411" y="1101571"/>
            <a:ext cx="4391179" cy="1436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311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839137C7-3FC5-D922-64D2-DC38DB1C73B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8319" y="0"/>
            <a:ext cx="12192000" cy="68646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0BB73047-E12C-FA49-A99F-7A4893D2FDB2}"/>
              </a:ext>
            </a:extLst>
          </p:cNvPr>
          <p:cNvSpPr txBox="1">
            <a:spLocks/>
          </p:cNvSpPr>
          <p:nvPr/>
        </p:nvSpPr>
        <p:spPr>
          <a:xfrm>
            <a:off x="127223" y="121052"/>
            <a:ext cx="11954192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tx1"/>
                </a:solidFill>
                <a:latin typeface="Arial"/>
                <a:cs typeface="Arial"/>
              </a:rPr>
              <a:t>Connection Testing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686F33B-C173-5D45-A60C-118AD3BBAB8F}"/>
              </a:ext>
            </a:extLst>
          </p:cNvPr>
          <p:cNvCxnSpPr>
            <a:cxnSpLocks/>
          </p:cNvCxnSpPr>
          <p:nvPr/>
        </p:nvCxnSpPr>
        <p:spPr>
          <a:xfrm>
            <a:off x="3722235" y="1128581"/>
            <a:ext cx="4772573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2</a:t>
            </a:fld>
            <a:endParaRPr lang="en-US"/>
          </a:p>
        </p:txBody>
      </p:sp>
      <p:pic>
        <p:nvPicPr>
          <p:cNvPr id="2" name="Picture 1" descr="A plastic bag on a table&#10;&#10;AI-generated content may be incorrect.">
            <a:extLst>
              <a:ext uri="{FF2B5EF4-FFF2-40B4-BE49-F238E27FC236}">
                <a16:creationId xmlns:a16="http://schemas.microsoft.com/office/drawing/2014/main" id="{ABE226D2-35FB-00B5-5634-05958D3BCD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443182" y="1912099"/>
            <a:ext cx="3930051" cy="3033802"/>
          </a:xfrm>
          <a:prstGeom prst="rect">
            <a:avLst/>
          </a:prstGeom>
        </p:spPr>
      </p:pic>
      <p:pic>
        <p:nvPicPr>
          <p:cNvPr id="3" name="Picture 2" descr="A plastic bag on a table&#10;&#10;AI-generated content may be incorrect.">
            <a:extLst>
              <a:ext uri="{FF2B5EF4-FFF2-40B4-BE49-F238E27FC236}">
                <a16:creationId xmlns:a16="http://schemas.microsoft.com/office/drawing/2014/main" id="{B7DF79C3-EDE6-E338-1F9F-B70107D593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7315558" y="1912099"/>
            <a:ext cx="3930052" cy="3033802"/>
          </a:xfrm>
          <a:prstGeom prst="rect">
            <a:avLst/>
          </a:prstGeom>
        </p:spPr>
      </p:pic>
      <p:sp>
        <p:nvSpPr>
          <p:cNvPr id="5" name="TextBox 14">
            <a:extLst>
              <a:ext uri="{FF2B5EF4-FFF2-40B4-BE49-F238E27FC236}">
                <a16:creationId xmlns:a16="http://schemas.microsoft.com/office/drawing/2014/main" id="{117FB5E3-69F5-FF1D-99FC-6613DF3A4F8E}"/>
              </a:ext>
            </a:extLst>
          </p:cNvPr>
          <p:cNvSpPr txBox="1"/>
          <p:nvPr/>
        </p:nvSpPr>
        <p:spPr>
          <a:xfrm>
            <a:off x="1388588" y="5650733"/>
            <a:ext cx="2044704" cy="646331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cs typeface="Arial"/>
              </a:rPr>
              <a:t>Rod Connection Joint Test</a:t>
            </a:r>
          </a:p>
        </p:txBody>
      </p:sp>
      <p:sp>
        <p:nvSpPr>
          <p:cNvPr id="12" name="TextBox 15">
            <a:extLst>
              <a:ext uri="{FF2B5EF4-FFF2-40B4-BE49-F238E27FC236}">
                <a16:creationId xmlns:a16="http://schemas.microsoft.com/office/drawing/2014/main" id="{736F5DB4-7E30-664C-25AD-21F844FB1D80}"/>
              </a:ext>
            </a:extLst>
          </p:cNvPr>
          <p:cNvSpPr txBox="1"/>
          <p:nvPr/>
        </p:nvSpPr>
        <p:spPr>
          <a:xfrm>
            <a:off x="8210444" y="5654826"/>
            <a:ext cx="2044704" cy="646331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cs typeface="Arial"/>
              </a:rPr>
              <a:t>Mount Connection Joint Test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AFEF1F-75EE-7C19-74BC-B17833939327}"/>
              </a:ext>
            </a:extLst>
          </p:cNvPr>
          <p:cNvSpPr txBox="1"/>
          <p:nvPr/>
        </p:nvSpPr>
        <p:spPr>
          <a:xfrm>
            <a:off x="4331544" y="2515524"/>
            <a:ext cx="252897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 dirty="0">
                <a:cs typeface="Arial"/>
              </a:rPr>
              <a:t>Test the strength of the connection parts with 2.76 </a:t>
            </a:r>
            <a:r>
              <a:rPr lang="en-US" dirty="0" err="1">
                <a:cs typeface="Arial"/>
              </a:rPr>
              <a:t>Ibs</a:t>
            </a:r>
            <a:r>
              <a:rPr lang="en-US" dirty="0">
                <a:cs typeface="Arial"/>
              </a:rPr>
              <a:t> and 5.52 </a:t>
            </a:r>
            <a:r>
              <a:rPr lang="en-US" dirty="0" err="1">
                <a:cs typeface="Arial"/>
              </a:rPr>
              <a:t>Ibs</a:t>
            </a:r>
            <a:r>
              <a:rPr lang="en-US" dirty="0">
                <a:cs typeface="Arial"/>
              </a:rPr>
              <a:t> weights</a:t>
            </a:r>
          </a:p>
        </p:txBody>
      </p:sp>
    </p:spTree>
    <p:extLst>
      <p:ext uri="{BB962C8B-B14F-4D97-AF65-F5344CB8AC3E}">
        <p14:creationId xmlns:p14="http://schemas.microsoft.com/office/powerpoint/2010/main" val="2883032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81AD2C13-C370-7711-9F14-3A3A9B4D16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8086" y="-13496"/>
            <a:ext cx="12228173" cy="6884993"/>
          </a:xfrm>
          <a:prstGeom prst="rect">
            <a:avLst/>
          </a:prstGeom>
        </p:spPr>
      </p:pic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F6A27370-2DA7-C44A-8B7F-FCD74183CCE5}"/>
              </a:ext>
            </a:extLst>
          </p:cNvPr>
          <p:cNvSpPr txBox="1">
            <a:spLocks/>
          </p:cNvSpPr>
          <p:nvPr/>
        </p:nvSpPr>
        <p:spPr>
          <a:xfrm>
            <a:off x="-24870" y="262559"/>
            <a:ext cx="11925437" cy="8328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b="1" dirty="0">
                <a:solidFill>
                  <a:schemeClr val="bg1"/>
                </a:solidFill>
                <a:latin typeface="+mj-lt"/>
              </a:rPr>
              <a:t>Test Video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BB2208-1D3E-AE46-8761-DBCD7C9C9DFF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" name="MicrosoftTeams-video">
            <a:hlinkClick r:id="" action="ppaction://media"/>
            <a:extLst>
              <a:ext uri="{FF2B5EF4-FFF2-40B4-BE49-F238E27FC236}">
                <a16:creationId xmlns:a16="http://schemas.microsoft.com/office/drawing/2014/main" id="{C40C629A-A734-DA17-4B46-FF1F588E45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36144" y="1102743"/>
            <a:ext cx="8934090" cy="5213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55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839137C7-3FC5-D922-64D2-DC38DB1C73B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8319" y="-6626"/>
            <a:ext cx="12192000" cy="68646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4</a:t>
            </a:fld>
            <a:endParaRPr lang="en-US"/>
          </a:p>
        </p:txBody>
      </p:sp>
      <p:pic>
        <p:nvPicPr>
          <p:cNvPr id="2" name="Picture 1" descr="A person standing next to a stick&#10;&#10;AI-generated content may be incorrect.">
            <a:extLst>
              <a:ext uri="{FF2B5EF4-FFF2-40B4-BE49-F238E27FC236}">
                <a16:creationId xmlns:a16="http://schemas.microsoft.com/office/drawing/2014/main" id="{0BEB95D7-6A23-317C-4A8F-E0EE8C66114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400" t="3226" r="400" b="17389"/>
          <a:stretch/>
        </p:blipFill>
        <p:spPr>
          <a:xfrm rot="5400000">
            <a:off x="3956250" y="3224801"/>
            <a:ext cx="4054415" cy="2404631"/>
          </a:xfrm>
          <a:prstGeom prst="rect">
            <a:avLst/>
          </a:prstGeom>
        </p:spPr>
      </p:pic>
      <p:pic>
        <p:nvPicPr>
          <p:cNvPr id="3" name="Picture 2" descr="A person holding a branch&#10;&#10;AI-generated content may be incorrect.">
            <a:extLst>
              <a:ext uri="{FF2B5EF4-FFF2-40B4-BE49-F238E27FC236}">
                <a16:creationId xmlns:a16="http://schemas.microsoft.com/office/drawing/2014/main" id="{D34CAB59-DDF6-2876-535F-63D96C0F3D0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0619" t="-11" r="5605" b="28405"/>
          <a:stretch/>
        </p:blipFill>
        <p:spPr>
          <a:xfrm>
            <a:off x="7495993" y="348249"/>
            <a:ext cx="4356346" cy="2775235"/>
          </a:xfrm>
          <a:prstGeom prst="rect">
            <a:avLst/>
          </a:prstGeom>
        </p:spPr>
      </p:pic>
      <p:pic>
        <p:nvPicPr>
          <p:cNvPr id="5" name="Picture 4" descr="A person holding a large branch&#10;&#10;AI-generated content may be incorrect.">
            <a:extLst>
              <a:ext uri="{FF2B5EF4-FFF2-40B4-BE49-F238E27FC236}">
                <a16:creationId xmlns:a16="http://schemas.microsoft.com/office/drawing/2014/main" id="{C8182C33-8B7B-375B-58C7-B93DD57BBCC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9048" t="-116" b="16572"/>
          <a:stretch/>
        </p:blipFill>
        <p:spPr>
          <a:xfrm>
            <a:off x="454685" y="477369"/>
            <a:ext cx="3864782" cy="30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98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81AD2C13-C370-7711-9F14-3A3A9B4D1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086" y="-13496"/>
            <a:ext cx="12228173" cy="6884993"/>
          </a:xfrm>
          <a:prstGeom prst="rect">
            <a:avLst/>
          </a:prstGeom>
        </p:spPr>
      </p:pic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F6A27370-2DA7-C44A-8B7F-FCD74183CCE5}"/>
              </a:ext>
            </a:extLst>
          </p:cNvPr>
          <p:cNvSpPr txBox="1">
            <a:spLocks/>
          </p:cNvSpPr>
          <p:nvPr/>
        </p:nvSpPr>
        <p:spPr>
          <a:xfrm>
            <a:off x="118904" y="2002401"/>
            <a:ext cx="11954192" cy="13217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600" b="1" dirty="0">
                <a:solidFill>
                  <a:schemeClr val="bg1"/>
                </a:solidFill>
                <a:latin typeface="+mj-lt"/>
              </a:rPr>
              <a:t>Thank You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BB2208-1D3E-AE46-8761-DBCD7C9C9DFF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060C2A5-69DB-3345-18C3-9A0F61EA2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3940963" y="3397239"/>
            <a:ext cx="4310075" cy="63522"/>
          </a:xfrm>
          <a:prstGeom prst="rect">
            <a:avLst/>
          </a:prstGeom>
        </p:spPr>
      </p:pic>
      <p:pic>
        <p:nvPicPr>
          <p:cNvPr id="19" name="Picture 18" descr="A picture containing text&#10;&#10;Description automatically generated">
            <a:extLst>
              <a:ext uri="{FF2B5EF4-FFF2-40B4-BE49-F238E27FC236}">
                <a16:creationId xmlns:a16="http://schemas.microsoft.com/office/drawing/2014/main" id="{39D17301-E275-1A58-C826-335477D6C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8708" y="4651853"/>
            <a:ext cx="3294585" cy="1077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468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EORGIA BRAND">
      <a:dk1>
        <a:srgbClr val="000000"/>
      </a:dk1>
      <a:lt1>
        <a:srgbClr val="FFFFFF"/>
      </a:lt1>
      <a:dk2>
        <a:srgbClr val="BA0C2F"/>
      </a:dk2>
      <a:lt2>
        <a:srgbClr val="D6D2C4"/>
      </a:lt2>
      <a:accent1>
        <a:srgbClr val="9EA2A2"/>
      </a:accent1>
      <a:accent2>
        <a:srgbClr val="66435A"/>
      </a:accent2>
      <a:accent3>
        <a:srgbClr val="BFB800"/>
      </a:accent3>
      <a:accent4>
        <a:srgbClr val="00677F"/>
      </a:accent4>
      <a:accent5>
        <a:srgbClr val="776E64"/>
      </a:accent5>
      <a:accent6>
        <a:srgbClr val="FFCD00"/>
      </a:accent6>
      <a:hlink>
        <a:srgbClr val="00A3AD"/>
      </a:hlink>
      <a:folHlink>
        <a:srgbClr val="594A2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3" id="{75A3971A-9FDF-7E46-B0F4-2AEE15E264E1}" vid="{F338F0B1-766B-4248-A4B5-078E000234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72F71AA653406488C03B1A5F35090FC" ma:contentTypeVersion="15" ma:contentTypeDescription="Create a new document." ma:contentTypeScope="" ma:versionID="0465e6efc80755d9afbdf0d42d1adcff">
  <xsd:schema xmlns:xsd="http://www.w3.org/2001/XMLSchema" xmlns:xs="http://www.w3.org/2001/XMLSchema" xmlns:p="http://schemas.microsoft.com/office/2006/metadata/properties" xmlns:ns1="http://schemas.microsoft.com/sharepoint/v3" xmlns:ns3="4473412e-75bc-4ff8-b83c-d01b89ce5e36" xmlns:ns4="a539bc1f-3a24-4913-a97a-1668c74d2d85" targetNamespace="http://schemas.microsoft.com/office/2006/metadata/properties" ma:root="true" ma:fieldsID="19d32c1ab04dfa2423853758cea4d1bf" ns1:_="" ns3:_="" ns4:_="">
    <xsd:import namespace="http://schemas.microsoft.com/sharepoint/v3"/>
    <xsd:import namespace="4473412e-75bc-4ff8-b83c-d01b89ce5e36"/>
    <xsd:import namespace="a539bc1f-3a24-4913-a97a-1668c74d2d85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1:_ip_UnifiedCompliancePolicyProperties" minOccurs="0"/>
                <xsd:element ref="ns1:_ip_UnifiedCompliancePolicyUIAction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73412e-75bc-4ff8-b83c-d01b89ce5e3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39bc1f-3a24-4913-a97a-1668c74d2d8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2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FFD2B3D-BC18-48E3-B14D-8AD2F74BE14F}">
  <ds:schemaRefs>
    <ds:schemaRef ds:uri="a539bc1f-3a24-4913-a97a-1668c74d2d85"/>
    <ds:schemaRef ds:uri="http://schemas.microsoft.com/office/2006/metadata/properties"/>
    <ds:schemaRef ds:uri="http://schemas.microsoft.com/office/2006/documentManagement/types"/>
    <ds:schemaRef ds:uri="http://schemas.microsoft.com/sharepoint/v3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4473412e-75bc-4ff8-b83c-d01b89ce5e36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64BA2B8D-B8FF-4346-A8EE-22B4D205997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78C73CE-9FBB-4EAA-9C8D-76294F95CB1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4473412e-75bc-4ff8-b83c-d01b89ce5e36"/>
    <ds:schemaRef ds:uri="a539bc1f-3a24-4913-a97a-1668c74d2d8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7303</TotalTime>
  <Words>105</Words>
  <Application>Microsoft Office PowerPoint</Application>
  <PresentationFormat>Widescreen</PresentationFormat>
  <Paragraphs>20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LEE</dc:creator>
  <cp:lastModifiedBy>Lindsay Bland Robinson</cp:lastModifiedBy>
  <cp:revision>233</cp:revision>
  <cp:lastPrinted>2022-07-25T13:31:35Z</cp:lastPrinted>
  <dcterms:created xsi:type="dcterms:W3CDTF">2020-02-04T13:14:03Z</dcterms:created>
  <dcterms:modified xsi:type="dcterms:W3CDTF">2025-04-23T13:53:27Z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0x010100B72F71AA653406488C03B1A5F35090FC</vt:lpwstr>
  </property>
</Properties>
</file>

<file path=docProps/thumbnail.jpeg>
</file>